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69"/>
    <p:restoredTop sz="93095"/>
  </p:normalViewPr>
  <p:slideViewPr>
    <p:cSldViewPr snapToGrid="0" snapToObjects="1">
      <p:cViewPr varScale="1">
        <p:scale>
          <a:sx n="52" d="100"/>
          <a:sy n="52" d="100"/>
        </p:scale>
        <p:origin x="22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9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8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7BB-D4D9-BD45-AF4A-2495A58639E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1028-5827-344A-9552-E993D13F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Vocabulary Words</a:t>
            </a:r>
          </a:p>
        </p:txBody>
      </p:sp>
    </p:spTree>
    <p:extLst>
      <p:ext uri="{BB962C8B-B14F-4D97-AF65-F5344CB8AC3E}">
        <p14:creationId xmlns:p14="http://schemas.microsoft.com/office/powerpoint/2010/main" val="180991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Electromagnetic spectrum </a:t>
            </a:r>
            <a:r>
              <a:rPr lang="mr-IN" dirty="0"/>
              <a:t>–</a:t>
            </a:r>
            <a:r>
              <a:rPr lang="en-US" dirty="0"/>
              <a:t> arrangement of electromagnetic radiation </a:t>
            </a:r>
            <a:r>
              <a:rPr lang="mr-IN" dirty="0"/>
              <a:t>–</a:t>
            </a:r>
            <a:r>
              <a:rPr lang="en-US" dirty="0"/>
              <a:t> including radio waves, visible light from the Sun, gamma rays, </a:t>
            </a:r>
            <a:r>
              <a:rPr lang="en-US" dirty="0" err="1"/>
              <a:t>Xrays</a:t>
            </a:r>
            <a:r>
              <a:rPr lang="en-US" dirty="0"/>
              <a:t>, ultraviolet waves, infrared waves, and microwaves </a:t>
            </a:r>
            <a:r>
              <a:rPr lang="mr-IN" dirty="0"/>
              <a:t>–</a:t>
            </a:r>
            <a:r>
              <a:rPr lang="en-US" dirty="0"/>
              <a:t> according to their wavelengths.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Observatory </a:t>
            </a:r>
            <a:r>
              <a:rPr lang="en-US" dirty="0"/>
              <a:t>-   a building used to house an optical telescope; often has a dome-shaped roof that can be opened for viewing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Orbit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curved path of a satellite that results from a combination of the satellite’s forward movement and the gravitational pull of Earth.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Project Apollo </a:t>
            </a:r>
            <a:r>
              <a:rPr lang="mr-IN" dirty="0"/>
              <a:t>–</a:t>
            </a:r>
            <a:r>
              <a:rPr lang="en-US" dirty="0"/>
              <a:t> final stage of the U.S. space program to reach the moon, with Apollo II landing on the moon’s surface on July 20, 1969.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4771909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Project Gemini </a:t>
            </a:r>
            <a:r>
              <a:rPr lang="mr-IN" dirty="0"/>
              <a:t>–</a:t>
            </a:r>
            <a:r>
              <a:rPr lang="en-US" dirty="0"/>
              <a:t> early U.S. space program where one Gemini astronaut team connected with another spacecraft in orbit; also studied the effects of space travel on the human body</a:t>
            </a:r>
          </a:p>
          <a:p>
            <a:endParaRPr lang="en-US" dirty="0"/>
          </a:p>
          <a:p>
            <a:r>
              <a:rPr lang="en-US" b="1" u="sng" dirty="0"/>
              <a:t>Project Mercury- </a:t>
            </a:r>
            <a:r>
              <a:rPr lang="en-US" dirty="0"/>
              <a:t>first U.S. space program that orbited a piloted spacecraft around Earth and brought it back safely.</a:t>
            </a:r>
          </a:p>
          <a:p>
            <a:endParaRPr lang="en-US" dirty="0"/>
          </a:p>
          <a:p>
            <a:r>
              <a:rPr lang="en-US" b="1" u="sng" dirty="0"/>
              <a:t>Radio telescope </a:t>
            </a:r>
            <a:r>
              <a:rPr lang="mr-IN" dirty="0"/>
              <a:t>–</a:t>
            </a:r>
            <a:r>
              <a:rPr lang="en-US" dirty="0"/>
              <a:t> an instrument tat collects and records radio waves traveling through space and can be sued day or night under most weather conditions; provides information to map the universe and look for life on other planets.</a:t>
            </a:r>
          </a:p>
          <a:p>
            <a:endParaRPr lang="en-US" dirty="0"/>
          </a:p>
          <a:p>
            <a:r>
              <a:rPr lang="en-US" b="1" u="sng" dirty="0"/>
              <a:t>Reflecting telescope </a:t>
            </a:r>
            <a:r>
              <a:rPr lang="mr-IN" dirty="0"/>
              <a:t>–</a:t>
            </a:r>
            <a:r>
              <a:rPr lang="en-US" dirty="0"/>
              <a:t> an optical magnifying instrument that uses a concave mirror in the base of the telescope to focus light from an object and form an image at the focal point.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2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Refracting telescope </a:t>
            </a:r>
            <a:r>
              <a:rPr lang="mr-IN" dirty="0"/>
              <a:t>–</a:t>
            </a:r>
            <a:r>
              <a:rPr lang="en-US" dirty="0"/>
              <a:t> an optical magnifying instrument in which light from an object passes through a double convex lens and is bent to form an image at the focal point</a:t>
            </a:r>
          </a:p>
          <a:p>
            <a:endParaRPr lang="en-US" dirty="0"/>
          </a:p>
          <a:p>
            <a:r>
              <a:rPr lang="en-US" b="1" u="sng" dirty="0"/>
              <a:t>Rocket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 motor that does not require air to burn fuel and can carry objects into space</a:t>
            </a:r>
          </a:p>
          <a:p>
            <a:endParaRPr lang="en-US" dirty="0"/>
          </a:p>
          <a:p>
            <a:r>
              <a:rPr lang="en-US" b="1" u="sng" dirty="0"/>
              <a:t>Satellite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any object that revolves around another object in space</a:t>
            </a:r>
          </a:p>
        </p:txBody>
      </p:sp>
    </p:spTree>
    <p:extLst>
      <p:ext uri="{BB962C8B-B14F-4D97-AF65-F5344CB8AC3E}">
        <p14:creationId xmlns:p14="http://schemas.microsoft.com/office/powerpoint/2010/main" val="191449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Space probe </a:t>
            </a:r>
            <a:r>
              <a:rPr lang="mr-IN" dirty="0"/>
              <a:t>–</a:t>
            </a:r>
            <a:r>
              <a:rPr lang="en-US" dirty="0"/>
              <a:t> an instrument that carries data-gathering equipment deep into space and sends information back to Earth.</a:t>
            </a:r>
          </a:p>
          <a:p>
            <a:endParaRPr lang="en-US" dirty="0"/>
          </a:p>
          <a:p>
            <a:r>
              <a:rPr lang="en-US" b="1" u="sng" dirty="0"/>
              <a:t>Space shuttle </a:t>
            </a:r>
            <a:r>
              <a:rPr lang="mr-IN" dirty="0"/>
              <a:t>–</a:t>
            </a:r>
            <a:r>
              <a:rPr lang="en-US" dirty="0"/>
              <a:t> a reusable spacecraft designed to make may trips and that carries astronauts, satellites, and other cargo to and from space</a:t>
            </a:r>
          </a:p>
          <a:p>
            <a:endParaRPr lang="en-US" dirty="0"/>
          </a:p>
          <a:p>
            <a:r>
              <a:rPr lang="en-US" b="1" u="sng" dirty="0"/>
              <a:t>Space station </a:t>
            </a:r>
            <a:r>
              <a:rPr lang="mr-IN" dirty="0"/>
              <a:t>–</a:t>
            </a:r>
            <a:r>
              <a:rPr lang="en-US" dirty="0"/>
              <a:t> a large structure with living quarters, work and exercise areas, and equipment and support systems for humans to live and work in space; can provide the opportunity to conduct research not possible on Earth.</a:t>
            </a:r>
          </a:p>
        </p:txBody>
      </p:sp>
    </p:spTree>
    <p:extLst>
      <p:ext uri="{BB962C8B-B14F-4D97-AF65-F5344CB8AC3E}">
        <p14:creationId xmlns:p14="http://schemas.microsoft.com/office/powerpoint/2010/main" val="161613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399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Office Theme</vt:lpstr>
      <vt:lpstr>Chapter 2 </vt:lpstr>
      <vt:lpstr>Day 1</vt:lpstr>
      <vt:lpstr>Day 2</vt:lpstr>
      <vt:lpstr>Day 3</vt:lpstr>
      <vt:lpstr>Day 4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</dc:title>
  <dc:creator>Microsoft Office User</dc:creator>
  <cp:lastModifiedBy>Microsoft Office User</cp:lastModifiedBy>
  <cp:revision>7</cp:revision>
  <dcterms:created xsi:type="dcterms:W3CDTF">2018-09-28T19:41:43Z</dcterms:created>
  <dcterms:modified xsi:type="dcterms:W3CDTF">2018-10-12T02:10:09Z</dcterms:modified>
</cp:coreProperties>
</file>