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9" autoAdjust="0"/>
    <p:restoredTop sz="94660"/>
  </p:normalViewPr>
  <p:slideViewPr>
    <p:cSldViewPr snapToGrid="0">
      <p:cViewPr varScale="1">
        <p:scale>
          <a:sx n="65" d="100"/>
          <a:sy n="65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70EC-3B59-4E1F-8ED0-0CA864D3983A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CE23-0431-418D-A557-20D30E007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27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70EC-3B59-4E1F-8ED0-0CA864D3983A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CE23-0431-418D-A557-20D30E007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9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70EC-3B59-4E1F-8ED0-0CA864D3983A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CE23-0431-418D-A557-20D30E007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8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70EC-3B59-4E1F-8ED0-0CA864D3983A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CE23-0431-418D-A557-20D30E007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2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70EC-3B59-4E1F-8ED0-0CA864D3983A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CE23-0431-418D-A557-20D30E007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36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70EC-3B59-4E1F-8ED0-0CA864D3983A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CE23-0431-418D-A557-20D30E007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7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70EC-3B59-4E1F-8ED0-0CA864D3983A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CE23-0431-418D-A557-20D30E007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7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70EC-3B59-4E1F-8ED0-0CA864D3983A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CE23-0431-418D-A557-20D30E007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3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70EC-3B59-4E1F-8ED0-0CA864D3983A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CE23-0431-418D-A557-20D30E007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55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70EC-3B59-4E1F-8ED0-0CA864D3983A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CE23-0431-418D-A557-20D30E007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9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70EC-3B59-4E1F-8ED0-0CA864D3983A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CE23-0431-418D-A557-20D30E007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71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670EC-3B59-4E1F-8ED0-0CA864D3983A}" type="datetimeFigureOut">
              <a:rPr lang="en-US" smtClean="0"/>
              <a:t>10/15/17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0CE23-0431-418D-A557-20D30E007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0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7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9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1.JP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2.JP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3.JP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4.JP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5.JP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6.JP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7.JP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8.JP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9.JP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1.JP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16"/>
            <a:ext cx="12192000" cy="4210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03258" y="4867835"/>
            <a:ext cx="4787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By Science Master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4099765"/>
            <a:ext cx="1852612" cy="181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964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14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92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07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36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6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43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19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64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7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0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99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86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65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36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92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71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71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018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905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357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80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773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244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6751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539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957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229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785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082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457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151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76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466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012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662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251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582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867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721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156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407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115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41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871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572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449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335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677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900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333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154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75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25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663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863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980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609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956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181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6307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4837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3476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87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6272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5652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16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24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80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3</Words>
  <Application>Microsoft Macintosh PowerPoint</Application>
  <PresentationFormat>Widescreen</PresentationFormat>
  <Paragraphs>1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6" baseType="lpstr">
      <vt:lpstr>Aharoni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UUSER</dc:creator>
  <cp:lastModifiedBy>Microsoft Office User</cp:lastModifiedBy>
  <cp:revision>6</cp:revision>
  <dcterms:created xsi:type="dcterms:W3CDTF">2016-11-27T15:40:14Z</dcterms:created>
  <dcterms:modified xsi:type="dcterms:W3CDTF">2017-10-15T20:44:07Z</dcterms:modified>
</cp:coreProperties>
</file>